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483" r:id="rId5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7" autoAdjust="0"/>
    <p:restoredTop sz="94648" autoAdjust="0"/>
  </p:normalViewPr>
  <p:slideViewPr>
    <p:cSldViewPr snapToGrid="0" snapToObjects="1" showGuides="1">
      <p:cViewPr varScale="1">
        <p:scale>
          <a:sx n="156" d="100"/>
          <a:sy n="156" d="100"/>
        </p:scale>
        <p:origin x="4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24/10/2021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24/10/2021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  <p:sp>
        <p:nvSpPr>
          <p:cNvPr id="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  <p:sp>
        <p:nvSpPr>
          <p:cNvPr id="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24 October 2021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24 October 2021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24 October 2021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24 October 2021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24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24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24 October 2021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24 October 2021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24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24 October 2021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  <p:sp>
        <p:nvSpPr>
          <p:cNvPr id="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8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7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000000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Klasifikováno: 25.09.2018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000000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26.09.2018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03.10.2018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09.10.2018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DocumentMarking.CMark0"/>
          <p:cNvSpPr txBox="1"/>
          <p:nvPr userDrawn="1"/>
        </p:nvSpPr>
        <p:spPr>
          <a:xfrm>
            <a:off x="0" y="4686300"/>
            <a:ext cx="28882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10.10.2018	Otevřel/vytisknul: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12.12.2018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DocumentMarking.CMark0"/>
          <p:cNvSpPr txBox="1"/>
          <p:nvPr userDrawn="1"/>
        </p:nvSpPr>
        <p:spPr>
          <a:xfrm>
            <a:off x="0" y="4686300"/>
            <a:ext cx="2939098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21.01.2019	Otevřel/vytisknul: Kožová, Lucie,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23.01.2019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20.02.2019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11.03.2019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13.03.2019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01.07.2019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12.07.2019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15.07.2019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DocumentMarking.CMark0"/>
          <p:cNvSpPr txBox="1"/>
          <p:nvPr userDrawn="1"/>
        </p:nvSpPr>
        <p:spPr>
          <a:xfrm>
            <a:off x="0" y="4686300"/>
            <a:ext cx="2924810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23.07.2019	Otevřel/vytisknul: Kruliš, Tomáš,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24 October 2021</a:t>
            </a:fld>
            <a:endParaRPr lang="en-US" dirty="0"/>
          </a:p>
        </p:txBody>
      </p:sp>
      <p:sp>
        <p:nvSpPr>
          <p:cNvPr id="10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cs-CZ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cs-CZ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DocumentMarking.CMark0"/>
          <p:cNvSpPr txBox="1"/>
          <p:nvPr userDrawn="1"/>
        </p:nvSpPr>
        <p:spPr>
          <a:xfrm>
            <a:off x="0" y="4686300"/>
            <a:ext cx="3151823" cy="457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900" b="1" i="0">
                <a:solidFill>
                  <a:srgbClr val="FFFFFF"/>
                </a:solidFill>
                <a:latin typeface="Arial" panose="020B0604020202020204" pitchFamily="34" charset="0"/>
              </a:rPr>
              <a:t>C2 - Vodafone Internal</a:t>
            </a: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Klasifikováno: 26.09.2018	Autor: Starý, Martin,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r>
              <a:rPr lang="cs-CZ" sz="700" b="0" i="0">
                <a:solidFill>
                  <a:srgbClr val="FFFFFF"/>
                </a:solidFill>
                <a:latin typeface="Arial" panose="020B0604020202020204" pitchFamily="34" charset="0"/>
              </a:rPr>
              <a:t>Tisknuto dne: 19.08.2019	Otevřel/vytisknul: Rauchová, Kristýna, Vodafone CZ</a:t>
            </a:r>
          </a:p>
          <a:p>
            <a:pPr marL="0" indent="0" algn="l" defTabSz="914400" rtl="0" eaLnBrk="1" latinLnBrk="0" hangingPunct="1">
              <a:buFontTx/>
              <a:buNone/>
              <a:tabLst>
                <a:tab pos="1080000" algn="l"/>
              </a:tabLst>
            </a:pPr>
            <a:endParaRPr lang="cs-CZ" sz="700" b="0" i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710"/>
            <a:ext cx="9144000" cy="5171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72871" y="235937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1" y="4547241"/>
            <a:ext cx="396335" cy="3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34815" y="114144"/>
            <a:ext cx="4162291" cy="4902058"/>
          </a:xfrm>
        </p:spPr>
        <p:txBody>
          <a:bodyPr/>
          <a:lstStyle/>
          <a:p>
            <a:pPr marL="200025" lvl="1" indent="0">
              <a:buClr>
                <a:schemeClr val="bg1"/>
              </a:buClr>
              <a:buNone/>
            </a:pPr>
            <a:r>
              <a:rPr lang="cs-CZ" sz="1600" b="1" dirty="0">
                <a:solidFill>
                  <a:schemeClr val="bg1"/>
                </a:solidFill>
              </a:rPr>
              <a:t>    </a:t>
            </a:r>
            <a:r>
              <a:rPr lang="cs-CZ" b="1" dirty="0">
                <a:solidFill>
                  <a:schemeClr val="bg1"/>
                </a:solidFill>
              </a:rPr>
              <a:t>Den 1 (27.10.)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9:00-9:30 Uvítání na workshopu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9:30-11:00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cs-CZ" sz="1300" dirty="0">
                <a:solidFill>
                  <a:schemeClr val="bg1"/>
                </a:solidFill>
              </a:rPr>
              <a:t>Úvod do kódování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11:00-11:15 Pauza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11:15-12:30 </a:t>
            </a:r>
            <a:r>
              <a:rPr lang="cs-CZ" sz="1200" dirty="0" err="1">
                <a:solidFill>
                  <a:schemeClr val="bg1"/>
                </a:solidFill>
              </a:rPr>
              <a:t>GitHub</a:t>
            </a:r>
            <a:r>
              <a:rPr lang="cs-CZ" sz="1200" dirty="0">
                <a:solidFill>
                  <a:schemeClr val="bg1"/>
                </a:solidFill>
              </a:rPr>
              <a:t> a </a:t>
            </a:r>
            <a:r>
              <a:rPr lang="cs-CZ" sz="1200" dirty="0" err="1">
                <a:solidFill>
                  <a:schemeClr val="bg1"/>
                </a:solidFill>
              </a:rPr>
              <a:t>Verzování</a:t>
            </a:r>
            <a:r>
              <a:rPr lang="cs-CZ" sz="1200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12:30-13:30 Oběd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13:30-15:30 Část 1 : HTML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15:30-16:00 Rekapitulace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cs-CZ" sz="13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cs-CZ" sz="1200" dirty="0">
              <a:solidFill>
                <a:schemeClr val="bg1"/>
              </a:solidFill>
            </a:endParaRPr>
          </a:p>
          <a:p>
            <a:pPr marL="200025" lvl="1" indent="0">
              <a:buClr>
                <a:schemeClr val="bg1"/>
              </a:buClr>
              <a:buNone/>
            </a:pPr>
            <a:r>
              <a:rPr lang="cs-CZ" b="1" dirty="0">
                <a:solidFill>
                  <a:schemeClr val="bg1"/>
                </a:solidFill>
              </a:rPr>
              <a:t>   Den 3 (29.10)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9:00-9:30 Rekapitulace + Otázky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9:30-11:00 Práce na projektu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11:00-11:15 Pauza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11:15-12:30 Práce na projektu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12:30-13:30 Oběd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13:30-15:00 Dokončování projektů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300" dirty="0">
                <a:solidFill>
                  <a:schemeClr val="bg1"/>
                </a:solidFill>
              </a:rPr>
              <a:t>15:30-16:00 Závěr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cs-CZ" sz="1300" dirty="0">
              <a:solidFill>
                <a:schemeClr val="bg1"/>
              </a:solidFill>
            </a:endParaRPr>
          </a:p>
          <a:p>
            <a:pPr marL="200025" lvl="1" indent="0">
              <a:buClr>
                <a:schemeClr val="bg1"/>
              </a:buClr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5646763" y="139881"/>
            <a:ext cx="3497238" cy="490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buClr>
                <a:schemeClr val="bg1"/>
              </a:buClr>
              <a:buNone/>
            </a:pPr>
            <a:r>
              <a:rPr lang="cs-CZ" b="1" dirty="0">
                <a:solidFill>
                  <a:schemeClr val="bg1"/>
                </a:solidFill>
              </a:rPr>
              <a:t>Den 2 (28.10)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9:00-9:30 Rekapitulace + Otázky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9:30-10:45 Část 2: CSS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11:00-11:15 Pauza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11:15-12:00 Část 2: CSS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12:00-13:00 Oběd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13:00-15:15 Start vlastního projektu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15:15-15:30 Rekapitulace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3" y="1215839"/>
            <a:ext cx="1781457" cy="248702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37958" y="1951264"/>
            <a:ext cx="1781457" cy="11654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cs-CZ" sz="2000" dirty="0">
                <a:solidFill>
                  <a:srgbClr val="FFFFFF"/>
                </a:solidFill>
              </a:rPr>
              <a:t>Program</a:t>
            </a:r>
          </a:p>
          <a:p>
            <a:pPr algn="r">
              <a:lnSpc>
                <a:spcPct val="80000"/>
              </a:lnSpc>
            </a:pPr>
            <a:r>
              <a:rPr lang="cs-CZ" sz="2000" b="0" dirty="0" err="1">
                <a:solidFill>
                  <a:srgbClr val="FFFFFF"/>
                </a:solidFill>
              </a:rPr>
              <a:t>Code</a:t>
            </a:r>
            <a:r>
              <a:rPr lang="cs-CZ" sz="2000" b="0" dirty="0">
                <a:solidFill>
                  <a:srgbClr val="FFFFFF"/>
                </a:solidFill>
              </a:rPr>
              <a:t> </a:t>
            </a:r>
            <a:r>
              <a:rPr lang="cs-CZ" sz="2000" b="0" dirty="0" err="1">
                <a:solidFill>
                  <a:srgbClr val="FFFFFF"/>
                </a:solidFill>
              </a:rPr>
              <a:t>like</a:t>
            </a:r>
            <a:r>
              <a:rPr lang="cs-CZ" sz="2000" b="0" dirty="0">
                <a:solidFill>
                  <a:srgbClr val="FFFFFF"/>
                </a:solidFill>
              </a:rPr>
              <a:t> a Girl </a:t>
            </a:r>
          </a:p>
          <a:p>
            <a:pPr algn="r">
              <a:lnSpc>
                <a:spcPct val="80000"/>
              </a:lnSpc>
            </a:pPr>
            <a:r>
              <a:rPr lang="cs-CZ" sz="2000" b="0" dirty="0">
                <a:solidFill>
                  <a:srgbClr val="FFFFFF"/>
                </a:solidFill>
              </a:rPr>
              <a:t>Online</a:t>
            </a:r>
          </a:p>
          <a:p>
            <a:pPr algn="r">
              <a:lnSpc>
                <a:spcPct val="80000"/>
              </a:lnSpc>
            </a:pPr>
            <a:r>
              <a:rPr lang="cs-CZ" sz="2000" b="0" dirty="0">
                <a:solidFill>
                  <a:srgbClr val="FFFFFF"/>
                </a:solidFill>
              </a:rPr>
              <a:t>27.-29.10</a:t>
            </a:r>
          </a:p>
        </p:txBody>
      </p:sp>
    </p:spTree>
    <p:extLst>
      <p:ext uri="{BB962C8B-B14F-4D97-AF65-F5344CB8AC3E}">
        <p14:creationId xmlns:p14="http://schemas.microsoft.com/office/powerpoint/2010/main" val="275331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4A81CA99123745ACEF930A3AD7E19F" ma:contentTypeVersion="2" ma:contentTypeDescription="Create a new document." ma:contentTypeScope="" ma:versionID="76871a4e2b26aa413e3c3f0ac028bc1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126986fb35e324a805c0981ac3c564e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7825E73-F79F-4D0D-AB2C-E8191CAE50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90A99-2A1B-478A-BE06-9EED02C2C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D7204-630A-44CD-A41A-7B0E0AEF12FF}">
  <ds:schemaRefs>
    <ds:schemaRef ds:uri="http://schemas.microsoft.com/sharepoint/v3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Macintosh PowerPoint</Application>
  <PresentationFormat>On-screen Show (16:9)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Vodafone Rg</vt:lpstr>
      <vt:lpstr>Vodafone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2021-10-24T13:41:01Z</dcterms:modified>
  <cp:category>C2 - Vodafone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0x010100154A81CA99123745ACEF930A3AD7E19F</vt:lpwstr>
  </property>
  <property fmtid="{D5CDD505-2E9C-101B-9397-08002B2CF9AE}" pid="4" name="Cleverlance.DocumentMarking.ClassificationMark.P00">
    <vt:lpwstr>&lt;ClassificationMark xmlns:xsd="http://www.w3.org/2001/XMLSchema" xmlns:xsi="http://www.w3.org/2001/XMLSchema-instance" margin="NaN" class="C2" owner="Starý, Martin, Vodafone CZ" position="BottomLeft" marginX="0" marginY="0" classifiedOn="2018-09-26T1</vt:lpwstr>
  </property>
  <property fmtid="{D5CDD505-2E9C-101B-9397-08002B2CF9AE}" pid="5" name="Cleverlance.DocumentMarking.ClassificationMark.P01">
    <vt:lpwstr>3:51:42.7054482+02:00" showPrintedBy="true" showPrintDate="true" language="cs" ApplicationVersion="Microsoft PowerPoint, 16.0" addinVersion="5.10.4.21" template="White"&gt;&lt;previousMark margin="NaN" class="C2" owner="Starý, Martin, Vodafone CZ" position</vt:lpwstr>
  </property>
  <property fmtid="{D5CDD505-2E9C-101B-9397-08002B2CF9AE}" pid="6" name="Cleverlance.DocumentMarking.ClassificationMark.P02">
    <vt:lpwstr>="BottomLeft" marginX="0" marginY="0" classifiedOn="2018-09-25T13:32:36.4640492+02:00" showPrintedBy="true" showPrintDate="true" language="cs" ApplicationVersion="Microsoft PowerPoint, 16.0" addinVersion="5.10.4.21" template="Black"&gt;&lt;history bulk="fa</vt:lpwstr>
  </property>
  <property fmtid="{D5CDD505-2E9C-101B-9397-08002B2CF9AE}" pid="7" name="Cleverlance.DocumentMarking.ClassificationMark">
    <vt:lpwstr>￼PARTS:5</vt:lpwstr>
  </property>
  <property fmtid="{D5CDD505-2E9C-101B-9397-08002B2CF9AE}" pid="8" name="DocumentClasification">
    <vt:lpwstr>C2 - Vodafone Internal</vt:lpwstr>
  </property>
  <property fmtid="{D5CDD505-2E9C-101B-9397-08002B2CF9AE}" pid="9" name="DLP">
    <vt:lpwstr>DLP:Internal</vt:lpwstr>
  </property>
  <property fmtid="{D5CDD505-2E9C-101B-9397-08002B2CF9AE}" pid="10" name="Cleverlance.DocumentMarking.ClassificationMark.P03">
    <vt:lpwstr>lse" class="C2 - Vodafone Internal" code="C2" user="Starý, Martin, Vodafone CZ" date="2018-09-25T13:32:36.5955683+02:00" /&gt;&lt;recipients /&gt;&lt;documentOwners /&gt;&lt;/previousMark&gt;&lt;history bulk="false" class="C2 - Vodafone Internal" code="C2" user="Starý, Mart</vt:lpwstr>
  </property>
  <property fmtid="{D5CDD505-2E9C-101B-9397-08002B2CF9AE}" pid="11" name="Cleverlance.DocumentMarking.ClassificationMark.P04">
    <vt:lpwstr>in, Vodafone CZ" date="2018-09-25T13:32:36.5955683+02:00" /&gt;&lt;recipients /&gt;&lt;documentOwners /&gt;&lt;/ClassificationMark&gt;</vt:lpwstr>
  </property>
  <property fmtid="{D5CDD505-2E9C-101B-9397-08002B2CF9AE}" pid="12" name="MSIP_Label_0359f705-2ba0-454b-9cfc-6ce5bcaac040_Enabled">
    <vt:lpwstr>True</vt:lpwstr>
  </property>
  <property fmtid="{D5CDD505-2E9C-101B-9397-08002B2CF9AE}" pid="13" name="MSIP_Label_0359f705-2ba0-454b-9cfc-6ce5bcaac040_SiteId">
    <vt:lpwstr>68283f3b-8487-4c86-adb3-a5228f18b893</vt:lpwstr>
  </property>
  <property fmtid="{D5CDD505-2E9C-101B-9397-08002B2CF9AE}" pid="14" name="MSIP_Label_0359f705-2ba0-454b-9cfc-6ce5bcaac040_Owner">
    <vt:lpwstr>tomas.krulis@vodafone.com</vt:lpwstr>
  </property>
  <property fmtid="{D5CDD505-2E9C-101B-9397-08002B2CF9AE}" pid="15" name="MSIP_Label_0359f705-2ba0-454b-9cfc-6ce5bcaac040_SetDate">
    <vt:lpwstr>2019-01-23T12:01:02.4696444Z</vt:lpwstr>
  </property>
  <property fmtid="{D5CDD505-2E9C-101B-9397-08002B2CF9AE}" pid="16" name="MSIP_Label_0359f705-2ba0-454b-9cfc-6ce5bcaac040_Name">
    <vt:lpwstr>C2 General</vt:lpwstr>
  </property>
  <property fmtid="{D5CDD505-2E9C-101B-9397-08002B2CF9AE}" pid="17" name="MSIP_Label_0359f705-2ba0-454b-9cfc-6ce5bcaac040_Application">
    <vt:lpwstr>Microsoft Azure Information Protection</vt:lpwstr>
  </property>
  <property fmtid="{D5CDD505-2E9C-101B-9397-08002B2CF9AE}" pid="18" name="MSIP_Label_0359f705-2ba0-454b-9cfc-6ce5bcaac040_Extended_MSFT_Method">
    <vt:lpwstr>Automatic</vt:lpwstr>
  </property>
  <property fmtid="{D5CDD505-2E9C-101B-9397-08002B2CF9AE}" pid="19" name="Sensitivity">
    <vt:lpwstr>C2 General</vt:lpwstr>
  </property>
</Properties>
</file>